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88" r:id="rId38"/>
    <p:sldId id="26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263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21" r:id="rId75"/>
    <p:sldId id="330" r:id="rId76"/>
    <p:sldId id="331" r:id="rId77"/>
    <p:sldId id="332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33" r:id="rId101"/>
    <p:sldId id="334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69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3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2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2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7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65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2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3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2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83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06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81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AB88E-715A-4F8E-A600-0A673EC5A196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3472E-3275-41DE-94DB-A4F74DC9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22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0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727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36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624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85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3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96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740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69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134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96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9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0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39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30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20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135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47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65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786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33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66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20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94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7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384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55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61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75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98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215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42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45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4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1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98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7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3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2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3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3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9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32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6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7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8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5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91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8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1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6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3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7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5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2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2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4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0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36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49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0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08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87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4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0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1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6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45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14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28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4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1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36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2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36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1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00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05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5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4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3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8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0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3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2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3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5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0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9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17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70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09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80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2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08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46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9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004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23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3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寬螢幕</PresentationFormat>
  <Paragraphs>0</Paragraphs>
  <Slides>141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141</vt:i4>
      </vt:variant>
    </vt:vector>
  </HeadingPairs>
  <TitlesOfParts>
    <vt:vector size="146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6</cp:revision>
  <dcterms:created xsi:type="dcterms:W3CDTF">2017-03-09T07:12:26Z</dcterms:created>
  <dcterms:modified xsi:type="dcterms:W3CDTF">2017-03-09T08:05:12Z</dcterms:modified>
</cp:coreProperties>
</file>